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Source Sans Pr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7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54" Type="http://schemas.openxmlformats.org/officeDocument/2006/relationships/font" Target="fonts/Raleway-italic.fntdata"/><Relationship Id="rId13" Type="http://schemas.openxmlformats.org/officeDocument/2006/relationships/slide" Target="slides/slide9.xml"/><Relationship Id="rId57" Type="http://schemas.openxmlformats.org/officeDocument/2006/relationships/font" Target="fonts/SourceSansPro-bold.fntdata"/><Relationship Id="rId12" Type="http://schemas.openxmlformats.org/officeDocument/2006/relationships/slide" Target="slides/slide8.xml"/><Relationship Id="rId56" Type="http://schemas.openxmlformats.org/officeDocument/2006/relationships/font" Target="fonts/SourceSansPro-regular.fntdata"/><Relationship Id="rId15" Type="http://schemas.openxmlformats.org/officeDocument/2006/relationships/slide" Target="slides/slide11.xml"/><Relationship Id="rId59" Type="http://schemas.openxmlformats.org/officeDocument/2006/relationships/font" Target="fonts/SourceSansPro-boldItalic.fntdata"/><Relationship Id="rId14" Type="http://schemas.openxmlformats.org/officeDocument/2006/relationships/slide" Target="slides/slide10.xml"/><Relationship Id="rId58" Type="http://schemas.openxmlformats.org/officeDocument/2006/relationships/font" Target="fonts/SourceSansPr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Lazy loading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when you find it approp. DB Query cache for you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first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Prod environments at all possible, have a change or flow control for db updates. DBMaintain - if possible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hibernate.org/orm/" TargetMode="External"/><Relationship Id="rId4" Type="http://schemas.openxmlformats.org/officeDocument/2006/relationships/hyperlink" Target="https://msdn.microsoft.com/" TargetMode="External"/><Relationship Id="rId5" Type="http://schemas.openxmlformats.org/officeDocument/2006/relationships/hyperlink" Target="https://docs.oracle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linkedin.com/in/whitney-may-24a3a52a/" TargetMode="External"/><Relationship Id="rId4" Type="http://schemas.openxmlformats.org/officeDocument/2006/relationships/hyperlink" Target="https://github.com/wmay1991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red-gate.com/products/sql-development/sql-source-control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DbMaintain/dbmaint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5 Ways to Make Your DBA Happy</a:t>
            </a:r>
            <a:endParaRPr/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Whitney May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having rollbacks is Important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-Very hard for a DBA to restore a database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- Very difficult to track a transaction, especially if there are thousands a day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- Not having a rollback could cause lost data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Your ORM</a:t>
            </a:r>
            <a:endParaRPr/>
          </a:p>
        </p:txBody>
      </p:sp>
      <p:sp>
        <p:nvSpPr>
          <p:cNvPr id="123" name="Shape 12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Code First with an ORM</a:t>
            </a:r>
            <a:endParaRPr/>
          </a:p>
        </p:txBody>
      </p:sp>
      <p:sp>
        <p:nvSpPr>
          <p:cNvPr id="129" name="Shape 129"/>
          <p:cNvSpPr txBox="1"/>
          <p:nvPr>
            <p:ph idx="4294967295" type="body"/>
          </p:nvPr>
        </p:nvSpPr>
        <p:spPr>
          <a:xfrm>
            <a:off x="311700" y="1152475"/>
            <a:ext cx="8520600" cy="3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popular among developers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the developer to have total control of your code  (no </a:t>
            </a:r>
            <a:r>
              <a:rPr lang="en"/>
              <a:t>auto generation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easily modify models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Makes versioning easier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However…</a:t>
            </a:r>
            <a:endParaRPr b="1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the database will come from the code, so if you don’t know how your ORM will affect the database, you could cause issues such as unwanted columns and data.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147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Object-Relational Impedance Mismatch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Relational databases such as SQL and Oracle do not represent data the same way as object-oriented programming languages such as Java and C#. This is the main reason it is important to know how your ORM will react with the database.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How </a:t>
            </a:r>
            <a:r>
              <a:rPr lang="en"/>
              <a:t>Relational</a:t>
            </a:r>
            <a:r>
              <a:rPr lang="en"/>
              <a:t>  Databases Represent Data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736925"/>
            <a:ext cx="60388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OOP Represents Data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oaEncyclopedia/ObjectModeling/ObjectModeling.html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/>
              <a:t>https://developer.apple.com/library/content/documentation/General/Conceptual/CocoaEncyclopedia/ObjectModeling/ObjectModeling.html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50" y="1152475"/>
            <a:ext cx="5319125" cy="35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Granularity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Often times, you will have more classes in your code than tables in the database.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24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8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Subtypes (inheritance)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25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OOP Languages recognize inheritance while relational databases do not.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8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Associations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283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Relational databases use foreign keys for associations while ORM use relationships (like traveling directly from one entity to another). You need to manually create foreign keys in an ORM.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046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8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Identity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Relational databases recognize identity as the primary key. ORMs acknowledge both object identity and object equality.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0" y="91875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52050" y="424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857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navigation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28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9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Relational databases use joins for data navigation while ORMs go through an object network. In this case, the relational database is significantly more efficient at data navigation.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Mitigate these issues</a:t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Check your migrations before moving to be the database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Make sure to manually add any keys in your model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Utilize your DbSet class 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Your Models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Utilize</a:t>
            </a:r>
            <a:r>
              <a:rPr lang="en" sz="2400"/>
              <a:t> Data Annotations such as [Key]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Make sure to include associations that SQL can </a:t>
            </a:r>
            <a:r>
              <a:rPr lang="en" sz="2400"/>
              <a:t>interpret</a:t>
            </a:r>
            <a:r>
              <a:rPr lang="en" sz="2400"/>
              <a:t> as foreign keys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Create indexes when using your model. From Entity Framework 6.1, you can add index to your model </a:t>
            </a:r>
            <a:r>
              <a:rPr lang="en" sz="2400"/>
              <a:t>directly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DBSet class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DB set is a class that represents a table from your database.</a:t>
            </a:r>
            <a:r>
              <a:rPr lang="en" sz="2400"/>
              <a:t>Some common uses of a DBSet class include the following: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-Adding to the database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-Deleting from the database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-Editing a record from the database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-Finding a record from the database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Database Appropriately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752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only what you need</a:t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Avoid selecting an entire entity in your code. Only retrieve what you need at the time. In other words, avoid lazy loading. 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Also, for queries, use filters such as WHERE wherever possible.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Mocking for  Unit Tests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To avoid database dependency for tests, use mocking. There are several great tools out there including Moq (.NET) and Mockito (Java).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Caching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highlight>
                  <a:srgbClr val="FFFFFF"/>
                </a:highlight>
              </a:rPr>
              <a:t>To avoid performance issues with the database, use caching whenever appropriate. Very few queries need to be run every 3 seconds.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Caching and ORMS</a:t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</a:rPr>
              <a:t>In some ORMs, queries are automatically cached. For example, starting with the .NET Framework 4.5, LINQ queries are cached automatically. However, </a:t>
            </a:r>
            <a:r>
              <a:rPr b="1" lang="en" sz="2400">
                <a:highlight>
                  <a:srgbClr val="FFFFFF"/>
                </a:highlight>
              </a:rPr>
              <a:t> Enumerable.Contains</a:t>
            </a:r>
            <a:r>
              <a:rPr lang="en" sz="2400">
                <a:highlight>
                  <a:srgbClr val="FFFFFF"/>
                </a:highlight>
              </a:rPr>
              <a:t> operator  is not. For those, feel free to use Compiled Queries class.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Query Caching</a:t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Most ORMs include first-level caching which is specific to a session. In the situation of services and web applications, it may be helpful second-level caching. Second-level caching can be used across multiple sessions, so the database won’t be called as frequently.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25" y="1043899"/>
            <a:ext cx="4943075" cy="1732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NETPurple.jpg"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225" y="1144125"/>
            <a:ext cx="1839100" cy="163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oks.png" id="73" name="Shape 73"/>
          <p:cNvPicPr preferRelativeResize="0"/>
          <p:nvPr/>
        </p:nvPicPr>
        <p:blipFill rotWithShape="1">
          <a:blip r:embed="rId5">
            <a:alphaModFix/>
          </a:blip>
          <a:srcRect b="0" l="8200" r="8200" t="0"/>
          <a:stretch/>
        </p:blipFill>
        <p:spPr>
          <a:xfrm>
            <a:off x="649675" y="2938197"/>
            <a:ext cx="1573075" cy="18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525" y="2983800"/>
            <a:ext cx="2316088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8225" y="3038525"/>
            <a:ext cx="2372225" cy="17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Implement Second-Level Caching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068425"/>
            <a:ext cx="8520600" cy="3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implement second-level caching, you may need to create your own classes and providers. There are a few tools that may be helpful.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For Entity Framework , there is a Nuget Package called EntityFramework.Cache for E</a:t>
            </a:r>
            <a:r>
              <a:rPr lang="en" sz="2400"/>
              <a:t>ntity Framework</a:t>
            </a:r>
            <a:r>
              <a:rPr lang="en" sz="2400"/>
              <a:t> 6.0 and above. EF+ Query Cache supports down to  E</a:t>
            </a:r>
            <a:r>
              <a:rPr lang="en" sz="2400"/>
              <a:t>ntity Framework </a:t>
            </a:r>
            <a:r>
              <a:rPr lang="en" sz="2400"/>
              <a:t>4.0.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For </a:t>
            </a:r>
            <a:r>
              <a:rPr lang="en" sz="2400"/>
              <a:t>Hibernate</a:t>
            </a:r>
            <a:r>
              <a:rPr lang="en" sz="2400"/>
              <a:t>, there are a few vendors:  EH Cache,OS Cache , Swarm Cache, JBoss Cache.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uery Execution Plans</a:t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241100" y="112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https://www.mssqltips.com/sqlservertutorial/285/query-execution-plans/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2800"/>
            <a:ext cx="6774799" cy="28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Query Execution Plans cont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create a query execution plan, use the following: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Actual Execution Plan - (CTRL + M) - is created after execution of the query and contains the steps that were performed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Estimated Execution Plan - (CTRL + L) - is created without executing the query and contains an approximate execution plan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90250" y="56670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Balance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normalization in your tables but not too much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146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Normalization is necessary for proper database design, but too much normalization can impact database performance and cause data issues.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Foreign Keys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Pros</a:t>
            </a:r>
            <a:endParaRPr b="1"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I</a:t>
            </a:r>
            <a:r>
              <a:rPr lang="en" sz="2400"/>
              <a:t>mprove data integrity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Decreases data </a:t>
            </a:r>
            <a:r>
              <a:rPr lang="en" sz="2400"/>
              <a:t>redundancy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/>
              <a:t>Cons</a:t>
            </a:r>
            <a:endParaRPr b="1"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Can cause a decrease in performance for CRUD operations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Can also cause issues with historical data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Tables</a:t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Great for linking tables but too many reference tables can make your queries very slow. They should generally be two columns that are composite keys.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1152475"/>
            <a:ext cx="8520600" cy="3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Can</a:t>
            </a:r>
            <a:r>
              <a:rPr lang="en" sz="2400"/>
              <a:t> improve database performance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Uses less system resources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They should not be used on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Tables with few columns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Static tables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Doing so will be ineffective and actually decrease database performance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Cursors</a:t>
            </a:r>
            <a:endParaRPr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Look at data row by row, so they can impact database performance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Use sparingly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Use JOINS instead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considerate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Production Environments!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that your DBA is very busy</a:t>
            </a:r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DBAs often have several other users asking for similar requests. Unless something is urgent (urgent to the business, not you), then your request may take some time.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as much information as possible</a:t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When you are having an issue, send as much information as possible. Make sure to know your database information. Also, include columns and tables if possible.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accessible</a:t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If a DBA needs to ask you a question, please don’t take seven days to respond. Try to answer them as soon as you can.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Plan</a:t>
            </a:r>
            <a:endParaRPr/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When scheduling a release, make sure to document all of the scripts that need to be run. If the DBAs are not involved in a release, make sure that they are aware of any database changes.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open to their advice</a:t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If your DBA has an idea for a better design, at least be open to it. A DBA wants to help you. They are your friend not your </a:t>
            </a:r>
            <a:r>
              <a:rPr lang="en" sz="2400"/>
              <a:t>enemy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more check out these sites</a:t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13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http://hibernate.org/orm/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https://msdn.microsoft.com/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https://docs.oracle.com/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Me</a:t>
            </a:r>
            <a:endParaRPr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LinkedIn -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https://www.linkedin.com/in/whitney-may-24a3a52a/ </a:t>
            </a:r>
            <a:br>
              <a:rPr lang="en" sz="2400"/>
            </a:br>
            <a:r>
              <a:rPr lang="en" sz="2400"/>
              <a:t>Github -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https://github.com/wmay1991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to use production...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/>
              <a:t>Make sure to have a rollback for your scripts everytime you need to run a script in production. If a DBA is running a script for you, make sure to send them a rollback as well.</a:t>
            </a:r>
            <a:endParaRPr b="1"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If you are running a script that removes data, make sure to keep a file with the old values. 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Environments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As non-production environments, it is still important to restore your scripts but not as vital as a production environment.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Transactions 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avoid having data loss, use transaction with your procedures and queries. If you are not receiving the expected result you can always roll back.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BEGIN TRAN UpdateGroup;  </a:t>
            </a:r>
            <a:br>
              <a:rPr lang="en" sz="1400">
                <a:solidFill>
                  <a:schemeClr val="dk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UPDATE Stores</a:t>
            </a:r>
            <a:endParaRPr sz="1400">
              <a:solidFill>
                <a:schemeClr val="dk1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Set Group= ‘MW123’</a:t>
            </a:r>
            <a:endParaRPr sz="1400">
              <a:solidFill>
                <a:schemeClr val="dk1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WHERE STATE = ‘OH’</a:t>
            </a:r>
            <a:br>
              <a:rPr lang="en" sz="1400">
                <a:solidFill>
                  <a:schemeClr val="dk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ROLLBACK UpdateGroup</a:t>
            </a:r>
            <a:endParaRPr sz="1400">
              <a:solidFill>
                <a:schemeClr val="dk1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COMMIT TRAN UpdateGroup;  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190700" y="424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Redgate SQL Source Control</a:t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Plugs into SQL Server Management Studio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Works with TFS, Subversion, and Git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Offers a 28 day free trial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can download this product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https://www.red-gate.com/products/sql-development/sql-source-control/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21275"/>
            <a:ext cx="1127269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DBMaintain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Version control for your database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Currently on github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Easily track scripts that have been moved to the database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can download it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https://github.com/DbMaintain/dbmaintain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